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4"/>
  </p:sldMasterIdLst>
  <p:sldIdLst>
    <p:sldId id="256" r:id="rId5"/>
    <p:sldId id="257" r:id="rId6"/>
    <p:sldId id="258" r:id="rId7"/>
    <p:sldId id="259" r:id="rId8"/>
    <p:sldId id="260"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E2739A5B-003D-4796-8396-B44068CA7E9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The Basic Outline</a:t>
            </a:r>
            <a:endParaRPr lang="en-US"/>
          </a:p>
        </p:txBody>
      </p:sp>
      <p:sp>
        <p:nvSpPr>
          <p:cNvPr id="6" name="Slide Number Placeholder 5"/>
          <p:cNvSpPr>
            <a:spLocks noGrp="1"/>
          </p:cNvSpPr>
          <p:nvPr>
            <p:ph type="sldNum" sz="quarter" idx="12"/>
          </p:nvPr>
        </p:nvSpPr>
        <p:spPr/>
        <p:txBody>
          <a:bodyPr/>
          <a:lstStyle/>
          <a:p>
            <a:fld id="{9E70FB51-D4E8-4741-A28A-6624CDE3080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a:p>
        </p:txBody>
      </p:sp>
      <p:sp>
        <p:nvSpPr>
          <p:cNvPr id="5" name="Footer Placeholder 4"/>
          <p:cNvSpPr>
            <a:spLocks noGrp="1"/>
          </p:cNvSpPr>
          <p:nvPr>
            <p:ph type="ftr" sz="quarter" idx="11"/>
          </p:nvPr>
        </p:nvSpPr>
        <p:spPr>
          <a:xfrm>
            <a:off x="457201" y="6248207"/>
            <a:ext cx="5573483" cy="365125"/>
          </a:xfrm>
        </p:spPr>
        <p:txBody>
          <a:bodyPr/>
          <a:lstStyle/>
          <a:p>
            <a:r>
              <a:rPr lang="en-US" smtClean="0"/>
              <a:t>The Basic Outline</a:t>
            </a: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EA1015FA-9854-4D12-8378-AAE4B982EBA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The Basic Outline</a:t>
            </a: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6174F4E8-4619-4FE5-BFA6-B4F4DC69A939}"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29E1D54-2A38-4B99-BB91-F2CD13838CC0}" type="slidenum">
              <a:rPr lang="en-US" smtClean="0"/>
              <a:pPr/>
              <a:t>‹#›</a:t>
            </a:fld>
            <a:endParaRPr lang="en-US"/>
          </a:p>
        </p:txBody>
      </p:sp>
      <p:sp>
        <p:nvSpPr>
          <p:cNvPr id="14" name="Footer Placeholder 13"/>
          <p:cNvSpPr>
            <a:spLocks noGrp="1"/>
          </p:cNvSpPr>
          <p:nvPr>
            <p:ph type="ftr" sz="quarter" idx="12"/>
          </p:nvPr>
        </p:nvSpPr>
        <p:spPr/>
        <p:txBody>
          <a:bodyPr/>
          <a:lstStyle/>
          <a:p>
            <a:r>
              <a:rPr lang="en-US" smtClean="0"/>
              <a:t>The Basic Outline</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endParaRPr lang="en-US"/>
          </a:p>
        </p:txBody>
      </p:sp>
      <p:sp>
        <p:nvSpPr>
          <p:cNvPr id="10" name="Slide Number Placeholder 9"/>
          <p:cNvSpPr>
            <a:spLocks noGrp="1"/>
          </p:cNvSpPr>
          <p:nvPr>
            <p:ph type="sldNum" sz="quarter" idx="16"/>
          </p:nvPr>
        </p:nvSpPr>
        <p:spPr/>
        <p:txBody>
          <a:bodyPr rtlCol="0"/>
          <a:lstStyle/>
          <a:p>
            <a:fld id="{6A17530C-1D4C-4644-B7C4-A0ECCD4FE67F}" type="slidenum">
              <a:rPr lang="en-US" smtClean="0"/>
              <a:pPr/>
              <a:t>‹#›</a:t>
            </a:fld>
            <a:endParaRPr lang="en-US"/>
          </a:p>
        </p:txBody>
      </p:sp>
      <p:sp>
        <p:nvSpPr>
          <p:cNvPr id="12" name="Footer Placeholder 11"/>
          <p:cNvSpPr>
            <a:spLocks noGrp="1"/>
          </p:cNvSpPr>
          <p:nvPr>
            <p:ph type="ftr" sz="quarter" idx="17"/>
          </p:nvPr>
        </p:nvSpPr>
        <p:spPr/>
        <p:txBody>
          <a:bodyPr rtlCol="0"/>
          <a:lstStyle/>
          <a:p>
            <a:r>
              <a:rPr lang="en-US" smtClean="0"/>
              <a:t>The Basic Outline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endParaRPr lang="en-US"/>
          </a:p>
        </p:txBody>
      </p:sp>
      <p:sp>
        <p:nvSpPr>
          <p:cNvPr id="12" name="Slide Number Placeholder 11"/>
          <p:cNvSpPr>
            <a:spLocks noGrp="1"/>
          </p:cNvSpPr>
          <p:nvPr>
            <p:ph type="sldNum" sz="quarter" idx="16"/>
          </p:nvPr>
        </p:nvSpPr>
        <p:spPr/>
        <p:txBody>
          <a:bodyPr rtlCol="0"/>
          <a:lstStyle/>
          <a:p>
            <a:fld id="{7EF220A9-BA70-4373-BCCB-09F8270E907F}" type="slidenum">
              <a:rPr lang="en-US" smtClean="0"/>
              <a:pPr/>
              <a:t>‹#›</a:t>
            </a:fld>
            <a:endParaRPr lang="en-US"/>
          </a:p>
        </p:txBody>
      </p:sp>
      <p:sp>
        <p:nvSpPr>
          <p:cNvPr id="14" name="Footer Placeholder 13"/>
          <p:cNvSpPr>
            <a:spLocks noGrp="1"/>
          </p:cNvSpPr>
          <p:nvPr>
            <p:ph type="ftr" sz="quarter" idx="17"/>
          </p:nvPr>
        </p:nvSpPr>
        <p:spPr/>
        <p:txBody>
          <a:bodyPr rtlCol="0"/>
          <a:lstStyle/>
          <a:p>
            <a:r>
              <a:rPr lang="en-US" smtClean="0"/>
              <a:t>The Basic Outline</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The Basic Outline</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B00DAAC-EC86-400A-A103-0CA6499436A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The Basic Outline</a:t>
            </a: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ABA70272-D640-421D-925A-9C2F45BD25B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The Basic Outline</a:t>
            </a: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CAFC8F9-91E9-4DB8-AB14-0BCBE02121ED}"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81A97C5E-524D-47A3-8DC5-3C5EA40B4118}"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en-US" smtClean="0"/>
              <a:t>The Basic Outline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en-US" smtClean="0"/>
              <a:t>The Basic Outline</a:t>
            </a: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ABFEA2A5-7A3B-4694-8427-FD1F8E3534E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Intel ESSENTIALS Showcase</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Title and Scenario</a:t>
            </a:r>
            <a:endParaRPr lang="en-US" dirty="0"/>
          </a:p>
        </p:txBody>
      </p:sp>
      <p:sp>
        <p:nvSpPr>
          <p:cNvPr id="3" name="Content Placeholder 2"/>
          <p:cNvSpPr>
            <a:spLocks noGrp="1"/>
          </p:cNvSpPr>
          <p:nvPr>
            <p:ph sz="quarter" idx="1"/>
          </p:nvPr>
        </p:nvSpPr>
        <p:spPr/>
        <p:txBody>
          <a:bodyPr>
            <a:normAutofit fontScale="85000" lnSpcReduction="10000"/>
          </a:bodyPr>
          <a:lstStyle/>
          <a:p>
            <a:r>
              <a:rPr lang="en-US" dirty="0" smtClean="0"/>
              <a:t>ENERGY FOR THE MASSES</a:t>
            </a:r>
          </a:p>
          <a:p>
            <a:endParaRPr lang="en-US" dirty="0" smtClean="0"/>
          </a:p>
          <a:p>
            <a:r>
              <a:rPr lang="en-US" dirty="0" smtClean="0"/>
              <a:t>Students identify the components of photosynthesis and cellular respiration.  They conduct an experiment varying one of the conditions of photosynthesis and measure its effect.  The student then is to consider the effects of the buildup of greenhouse gases beyond the effect on climate change; "If the concentration of CO2 continues to increase, what would be the effect on plants and algae (</a:t>
            </a:r>
            <a:r>
              <a:rPr lang="en-US" dirty="0" err="1" smtClean="0"/>
              <a:t>photoautotrophs</a:t>
            </a:r>
            <a:r>
              <a:rPr lang="en-US" dirty="0" smtClean="0"/>
              <a:t>)?  What might be the effect on humans and other </a:t>
            </a:r>
            <a:r>
              <a:rPr lang="en-US" dirty="0" err="1" smtClean="0"/>
              <a:t>heterotrophs</a:t>
            </a:r>
            <a:r>
              <a:rPr lang="en-US" dirty="0" smtClean="0"/>
              <a: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Curriculum Framing Questions</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latin typeface="Arial Black" pitchFamily="34" charset="0"/>
              </a:rPr>
              <a:t>ESSENTIAL QUESTION</a:t>
            </a:r>
          </a:p>
          <a:p>
            <a:pPr lvl="1"/>
            <a:r>
              <a:rPr lang="en-US" dirty="0" smtClean="0"/>
              <a:t>How </a:t>
            </a:r>
            <a:r>
              <a:rPr lang="en-US" dirty="0" smtClean="0"/>
              <a:t>are we all connected</a:t>
            </a:r>
            <a:r>
              <a:rPr lang="en-US" dirty="0" smtClean="0"/>
              <a:t>?</a:t>
            </a:r>
          </a:p>
          <a:p>
            <a:r>
              <a:rPr lang="en-US" dirty="0" smtClean="0">
                <a:latin typeface="Arial Black" pitchFamily="34" charset="0"/>
              </a:rPr>
              <a:t>UNIT QUESTIONS</a:t>
            </a:r>
            <a:endParaRPr lang="en-US" dirty="0" smtClean="0">
              <a:latin typeface="Arial Black" pitchFamily="34" charset="0"/>
            </a:endParaRPr>
          </a:p>
          <a:p>
            <a:pPr lvl="1"/>
            <a:r>
              <a:rPr lang="en-US" dirty="0" smtClean="0"/>
              <a:t>How do organisms collect and use energy?</a:t>
            </a:r>
          </a:p>
          <a:p>
            <a:pPr lvl="1"/>
            <a:r>
              <a:rPr lang="en-US" dirty="0" smtClean="0"/>
              <a:t>How do materials cycle in biologic systems?</a:t>
            </a:r>
          </a:p>
          <a:p>
            <a:r>
              <a:rPr lang="en-US" dirty="0" smtClean="0"/>
              <a:t> </a:t>
            </a:r>
            <a:r>
              <a:rPr lang="en-US" dirty="0" smtClean="0">
                <a:latin typeface="Arial Black" pitchFamily="34" charset="0"/>
              </a:rPr>
              <a:t>CONTENT QUESTIONS</a:t>
            </a:r>
            <a:endParaRPr lang="en-US" dirty="0" smtClean="0"/>
          </a:p>
          <a:p>
            <a:pPr lvl="1"/>
            <a:r>
              <a:rPr lang="en-US" dirty="0" smtClean="0"/>
              <a:t>What is photosynthesis?</a:t>
            </a:r>
          </a:p>
          <a:p>
            <a:pPr lvl="1"/>
            <a:r>
              <a:rPr lang="en-US" dirty="0" smtClean="0"/>
              <a:t>What is cellular respiration?</a:t>
            </a:r>
          </a:p>
          <a:p>
            <a:pPr lvl="1"/>
            <a:r>
              <a:rPr lang="en-US" dirty="0" smtClean="0"/>
              <a:t>What is an autotroph?  Heterotroph?</a:t>
            </a:r>
          </a:p>
          <a:p>
            <a:pPr lvl="1"/>
            <a:r>
              <a:rPr lang="en-US" dirty="0" smtClean="0"/>
              <a:t>What is a “greenhouse gas”?</a:t>
            </a:r>
          </a:p>
          <a:p>
            <a:pPr lvl="1"/>
            <a:r>
              <a:rPr lang="en-US" dirty="0" smtClean="0"/>
              <a:t>What gases are considered greenhouse gases?</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Vernier</a:t>
            </a:r>
            <a:r>
              <a:rPr lang="en-US" dirty="0" smtClean="0"/>
              <a:t> Probes needed</a:t>
            </a:r>
            <a:endParaRPr lang="en-US" dirty="0"/>
          </a:p>
        </p:txBody>
      </p:sp>
      <p:sp>
        <p:nvSpPr>
          <p:cNvPr id="3" name="Content Placeholder 2"/>
          <p:cNvSpPr>
            <a:spLocks noGrp="1"/>
          </p:cNvSpPr>
          <p:nvPr>
            <p:ph sz="quarter" idx="1"/>
          </p:nvPr>
        </p:nvSpPr>
        <p:spPr/>
        <p:txBody>
          <a:bodyPr/>
          <a:lstStyle/>
          <a:p>
            <a:r>
              <a:rPr lang="en-US" dirty="0" smtClean="0"/>
              <a:t>O</a:t>
            </a:r>
            <a:r>
              <a:rPr lang="en-US" sz="2000" dirty="0" smtClean="0"/>
              <a:t>2</a:t>
            </a:r>
            <a:r>
              <a:rPr lang="en-US" dirty="0" smtClean="0"/>
              <a:t> and CO</a:t>
            </a:r>
            <a:r>
              <a:rPr lang="en-US" sz="2000" dirty="0" smtClean="0"/>
              <a:t>2</a:t>
            </a:r>
            <a:r>
              <a:rPr lang="en-US" dirty="0" smtClean="0"/>
              <a:t> sensors</a:t>
            </a:r>
          </a:p>
          <a:p>
            <a:endParaRPr lang="en-US" dirty="0" smtClean="0"/>
          </a:p>
          <a:p>
            <a:endParaRPr lang="en-US" dirty="0" smtClean="0"/>
          </a:p>
          <a:p>
            <a:endParaRPr lang="en-US" dirty="0" smtClean="0"/>
          </a:p>
          <a:p>
            <a:r>
              <a:rPr lang="en-US" dirty="0" smtClean="0"/>
              <a:t>pH sensor</a:t>
            </a:r>
          </a:p>
          <a:p>
            <a:endParaRPr lang="en-US" dirty="0" smtClean="0"/>
          </a:p>
          <a:p>
            <a:endParaRPr lang="en-US" dirty="0" smtClean="0"/>
          </a:p>
          <a:p>
            <a:r>
              <a:rPr lang="en-US" dirty="0" smtClean="0"/>
              <a:t>Thermal sensor</a:t>
            </a:r>
            <a:endParaRPr lang="en-US" dirty="0"/>
          </a:p>
        </p:txBody>
      </p:sp>
      <p:pic>
        <p:nvPicPr>
          <p:cNvPr id="4" name="Picture 3" descr="O2 Gas sensor.jpg"/>
          <p:cNvPicPr>
            <a:picLocks noChangeAspect="1"/>
          </p:cNvPicPr>
          <p:nvPr/>
        </p:nvPicPr>
        <p:blipFill>
          <a:blip r:embed="rId2" cstate="print"/>
          <a:stretch>
            <a:fillRect/>
          </a:stretch>
        </p:blipFill>
        <p:spPr>
          <a:xfrm>
            <a:off x="2057400" y="2209800"/>
            <a:ext cx="1905000" cy="1381125"/>
          </a:xfrm>
          <a:prstGeom prst="rect">
            <a:avLst/>
          </a:prstGeom>
        </p:spPr>
      </p:pic>
      <p:pic>
        <p:nvPicPr>
          <p:cNvPr id="5" name="Picture 4" descr="CO2 Sensor.jpg"/>
          <p:cNvPicPr>
            <a:picLocks noChangeAspect="1"/>
          </p:cNvPicPr>
          <p:nvPr/>
        </p:nvPicPr>
        <p:blipFill>
          <a:blip r:embed="rId3" cstate="print"/>
          <a:stretch>
            <a:fillRect/>
          </a:stretch>
        </p:blipFill>
        <p:spPr>
          <a:xfrm>
            <a:off x="4648200" y="1752600"/>
            <a:ext cx="1905000" cy="1114425"/>
          </a:xfrm>
          <a:prstGeom prst="rect">
            <a:avLst/>
          </a:prstGeom>
        </p:spPr>
      </p:pic>
      <p:pic>
        <p:nvPicPr>
          <p:cNvPr id="6" name="Picture 5" descr="pH sensor.jpg"/>
          <p:cNvPicPr>
            <a:picLocks noChangeAspect="1"/>
          </p:cNvPicPr>
          <p:nvPr/>
        </p:nvPicPr>
        <p:blipFill>
          <a:blip r:embed="rId4" cstate="print"/>
          <a:stretch>
            <a:fillRect/>
          </a:stretch>
        </p:blipFill>
        <p:spPr>
          <a:xfrm>
            <a:off x="3048000" y="3657600"/>
            <a:ext cx="952500" cy="952500"/>
          </a:xfrm>
          <a:prstGeom prst="rect">
            <a:avLst/>
          </a:prstGeom>
        </p:spPr>
      </p:pic>
      <p:pic>
        <p:nvPicPr>
          <p:cNvPr id="7" name="Picture 6" descr="Thermal sensor.jpg"/>
          <p:cNvPicPr>
            <a:picLocks noChangeAspect="1"/>
          </p:cNvPicPr>
          <p:nvPr/>
        </p:nvPicPr>
        <p:blipFill>
          <a:blip r:embed="rId5" cstate="print"/>
          <a:stretch>
            <a:fillRect/>
          </a:stretch>
        </p:blipFill>
        <p:spPr>
          <a:xfrm>
            <a:off x="4114800" y="4876800"/>
            <a:ext cx="1381125" cy="142875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Timeline</a:t>
            </a:r>
            <a:endParaRPr lang="en-US" dirty="0"/>
          </a:p>
        </p:txBody>
      </p:sp>
      <p:sp>
        <p:nvSpPr>
          <p:cNvPr id="3" name="Content Placeholder 2"/>
          <p:cNvSpPr>
            <a:spLocks noGrp="1"/>
          </p:cNvSpPr>
          <p:nvPr>
            <p:ph sz="quarter" idx="1"/>
          </p:nvPr>
        </p:nvSpPr>
        <p:spPr>
          <a:xfrm>
            <a:off x="612648" y="1600200"/>
            <a:ext cx="8153400" cy="4953000"/>
          </a:xfrm>
        </p:spPr>
        <p:txBody>
          <a:bodyPr>
            <a:normAutofit fontScale="77500" lnSpcReduction="20000"/>
          </a:bodyPr>
          <a:lstStyle/>
          <a:p>
            <a:r>
              <a:rPr lang="en-US" dirty="0" smtClean="0"/>
              <a:t> </a:t>
            </a:r>
            <a:r>
              <a:rPr lang="en-US" b="1" dirty="0" smtClean="0"/>
              <a:t>Before project work </a:t>
            </a:r>
            <a:r>
              <a:rPr lang="en-US" b="1" dirty="0" smtClean="0"/>
              <a:t>begins</a:t>
            </a:r>
            <a:endParaRPr lang="en-US" dirty="0" smtClean="0"/>
          </a:p>
          <a:p>
            <a:pPr lvl="1"/>
            <a:r>
              <a:rPr lang="en-US" dirty="0" smtClean="0"/>
              <a:t>Pre-Test over vocabulary and/or Fact-</a:t>
            </a:r>
            <a:r>
              <a:rPr lang="en-US" dirty="0" err="1" smtClean="0"/>
              <a:t>vs</a:t>
            </a:r>
            <a:r>
              <a:rPr lang="en-US" dirty="0" smtClean="0"/>
              <a:t>-fiction questions</a:t>
            </a:r>
          </a:p>
          <a:p>
            <a:pPr lvl="1"/>
            <a:r>
              <a:rPr lang="en-US" dirty="0" smtClean="0"/>
              <a:t>Daily Warm-up questions covering concepts and </a:t>
            </a:r>
            <a:r>
              <a:rPr lang="en-US" dirty="0" smtClean="0"/>
              <a:t>processes</a:t>
            </a:r>
          </a:p>
          <a:p>
            <a:pPr lvl="1">
              <a:buNone/>
            </a:pPr>
            <a:endParaRPr lang="en-US" dirty="0" smtClean="0"/>
          </a:p>
          <a:p>
            <a:r>
              <a:rPr lang="en-US" b="1" dirty="0" smtClean="0"/>
              <a:t>Students work on projects and complete tasks</a:t>
            </a:r>
            <a:endParaRPr lang="en-US" dirty="0" smtClean="0"/>
          </a:p>
          <a:p>
            <a:pPr lvl="1"/>
            <a:r>
              <a:rPr lang="en-US" dirty="0" smtClean="0"/>
              <a:t>Checklist </a:t>
            </a:r>
            <a:r>
              <a:rPr lang="en-US" dirty="0" smtClean="0"/>
              <a:t>for Photo-synthesis Experiment (Using </a:t>
            </a:r>
            <a:r>
              <a:rPr lang="en-US" dirty="0" smtClean="0"/>
              <a:t>modified Experiment </a:t>
            </a:r>
            <a:r>
              <a:rPr lang="en-US" dirty="0" smtClean="0"/>
              <a:t>Checklist</a:t>
            </a:r>
            <a:r>
              <a:rPr lang="en-US" dirty="0" smtClean="0"/>
              <a:t> form in Intel ESSENTIALS Resources)</a:t>
            </a:r>
            <a:endParaRPr lang="en-US" dirty="0" smtClean="0"/>
          </a:p>
          <a:p>
            <a:pPr lvl="1"/>
            <a:r>
              <a:rPr lang="en-US" dirty="0" smtClean="0"/>
              <a:t>Rubric for photo-synthesis experiment</a:t>
            </a:r>
          </a:p>
          <a:p>
            <a:pPr lvl="1"/>
            <a:r>
              <a:rPr lang="en-US" dirty="0" smtClean="0"/>
              <a:t>Checklist for newspaper assignment</a:t>
            </a:r>
          </a:p>
          <a:p>
            <a:pPr lvl="1"/>
            <a:r>
              <a:rPr lang="en-US" dirty="0" smtClean="0"/>
              <a:t>Rubric for newspaper </a:t>
            </a:r>
            <a:r>
              <a:rPr lang="en-US" smtClean="0"/>
              <a:t>assignment </a:t>
            </a:r>
            <a:endParaRPr lang="en-US" smtClean="0"/>
          </a:p>
          <a:p>
            <a:pPr lvl="1">
              <a:buNone/>
            </a:pPr>
            <a:endParaRPr lang="en-US" dirty="0" smtClean="0"/>
          </a:p>
          <a:p>
            <a:r>
              <a:rPr lang="en-US" b="1" dirty="0" smtClean="0"/>
              <a:t>After project work is completed</a:t>
            </a:r>
            <a:endParaRPr lang="en-US" dirty="0" smtClean="0"/>
          </a:p>
          <a:p>
            <a:pPr lvl="1"/>
            <a:r>
              <a:rPr lang="en-US" dirty="0" smtClean="0"/>
              <a:t>Team </a:t>
            </a:r>
            <a:r>
              <a:rPr lang="en-US" dirty="0" smtClean="0"/>
              <a:t>conference</a:t>
            </a:r>
          </a:p>
          <a:p>
            <a:pPr lvl="1"/>
            <a:r>
              <a:rPr lang="en-US" dirty="0" smtClean="0"/>
              <a:t>Guided Reflection  paper</a:t>
            </a:r>
          </a:p>
          <a:p>
            <a:pPr lvl="1"/>
            <a:r>
              <a:rPr lang="en-US" dirty="0" smtClean="0"/>
              <a:t>Paper and pencil test</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33" ma:contentTypeDescription="Create a new document." ma:contentTypeScope="" ma:versionID="37d3ec2b48d53e45b233ad8f52fe1b11"/>
</file>

<file path=customXml/itemProps1.xml><?xml version="1.0" encoding="utf-8"?>
<ds:datastoreItem xmlns:ds="http://schemas.openxmlformats.org/officeDocument/2006/customXml" ds:itemID="{49C54777-FEAD-463C-8F27-010BB3D70BC9}">
  <ds:schemaRefs>
    <ds:schemaRef ds:uri="http://schemas.microsoft.com/sharepoint/v3/contenttype/forms"/>
  </ds:schemaRefs>
</ds:datastoreItem>
</file>

<file path=customXml/itemProps2.xml><?xml version="1.0" encoding="utf-8"?>
<ds:datastoreItem xmlns:ds="http://schemas.openxmlformats.org/officeDocument/2006/customXml" ds:itemID="{E00A9BA7-E775-4C3E-A221-6D62E51C309A}">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8F8F039-6503-44FF-A839-B33871D19831}">
  <ds:schemaRefs>
    <ds:schemaRef ds:uri="http://schemas.microsoft.com/office/2006/metadata/contentType"/>
    <ds:schemaRef ds:uri="http://schemas.microsoft.com/office/2006/metadata/properties/metaAttributes"/>
  </ds:schemaRefs>
</ds:datastoreItem>
</file>

<file path=docProps/app.xml><?xml version="1.0" encoding="utf-8"?>
<Properties xmlns="http://schemas.openxmlformats.org/officeDocument/2006/extended-properties" xmlns:vt="http://schemas.openxmlformats.org/officeDocument/2006/docPropsVTypes">
  <Template>Median</Template>
  <TotalTime>23</TotalTime>
  <Words>133</Words>
  <Application>Microsoft Office PowerPoint</Application>
  <PresentationFormat>On-screen Show (4:3)</PresentationFormat>
  <Paragraphs>41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Median</vt:lpstr>
      <vt:lpstr>Intel ESSENTIALS Showcase</vt:lpstr>
      <vt:lpstr>Project Title and Scenario</vt:lpstr>
      <vt:lpstr>Curriculum Framing Questions</vt:lpstr>
      <vt:lpstr>Vernier Probes needed</vt:lpstr>
      <vt:lpstr>Assessment Timeline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Intel ESSENTIALS Showcase</dc:title>
  <dc:subject/>
  <dc:creator>Dale Taylor</dc:creator>
  <cp:keywords/>
  <dc:description/>
  <cp:lastModifiedBy>Dale Taylor</cp:lastModifiedBy>
  <cp:revision>4</cp:revision>
  <dcterms:created xsi:type="dcterms:W3CDTF">2010-08-06T18:08:12Z</dcterms:created>
  <dcterms:modified xsi:type="dcterms:W3CDTF">2010-08-06T18:31:37Z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TC300008829990</vt:lpwstr>
  </property>
</Properties>
</file>